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0.3686635944700461</c:v>
                </c:pt>
                <c:pt idx="1">
                  <c:v>0.63133640552995407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0.3686635944700461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7.8735324931845758</c:v>
                </c:pt>
                <c:pt idx="1">
                  <c:v>7.9647432982331958</c:v>
                </c:pt>
                <c:pt idx="2">
                  <c:v>9.2508919506010674</c:v>
                </c:pt>
                <c:pt idx="3">
                  <c:v>8.8860775475623885</c:v>
                </c:pt>
                <c:pt idx="4">
                  <c:v>7.1512790590918254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7.8009712010539456</c:v>
                </c:pt>
                <c:pt idx="2">
                  <c:v>9.1571292585204827</c:v>
                </c:pt>
                <c:pt idx="3">
                  <c:v>8.8082713417254546</c:v>
                </c:pt>
                <c:pt idx="4">
                  <c:v>7.0770804895995223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Sheet1!$B$2:$B$6</c:f>
              <c:numCache>
                <c:formatCode>0.0</c:formatCode>
                <c:ptCount val="5"/>
                <c:pt idx="0">
                  <c:v>6.9538118613664794</c:v>
                </c:pt>
                <c:pt idx="1">
                  <c:v>6.6599885387200048</c:v>
                </c:pt>
                <c:pt idx="2">
                  <c:v>6.3588432533581853</c:v>
                </c:pt>
                <c:pt idx="3">
                  <c:v>6.1366512596351672</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63-4928-8101-F174FA6C29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Sheet1!$C$2:$C$6</c:f>
              <c:numCache>
                <c:formatCode>0.0</c:formatCode>
                <c:ptCount val="5"/>
                <c:pt idx="0">
                  <c:v>3.0461881386335206</c:v>
                </c:pt>
                <c:pt idx="1">
                  <c:v>3.3400114612799952</c:v>
                </c:pt>
                <c:pt idx="2">
                  <c:v>3.6411567466418147</c:v>
                </c:pt>
                <c:pt idx="3">
                  <c:v>3.8633487403648328</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63-4928-8101-F174FA6C29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0.32086126050304653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0.28238044969514142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2.9480116770085214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0.28238044969514142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0.136374489347455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5.6191053651617358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0.32803821386186449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0.22724237625421573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2.3723780432810901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0.22724237625421662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0.17554374933776007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6.6541971541085978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6.7468362408515716</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Sheet1!$B$2:$B$6</c:f>
              <c:numCache>
                <c:formatCode>0.0</c:formatCode>
                <c:ptCount val="5"/>
                <c:pt idx="0">
                  <c:v>6.201564539669036</c:v>
                </c:pt>
                <c:pt idx="1">
                  <c:v>6.3710440340797048</c:v>
                </c:pt>
                <c:pt idx="2">
                  <c:v>6.5763863460183316</c:v>
                </c:pt>
                <c:pt idx="3">
                  <c:v>6.6868941628109333</c:v>
                </c:pt>
                <c:pt idx="4">
                  <c:v>6.7452602347448858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E7-4E42-A414-D8A3001B0E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Sheet1!$C$2:$C$6</c:f>
              <c:numCache>
                <c:formatCode>0.0</c:formatCode>
                <c:ptCount val="5"/>
                <c:pt idx="0">
                  <c:v>3.798435460330964</c:v>
                </c:pt>
                <c:pt idx="1">
                  <c:v>3.6289559659202952</c:v>
                </c:pt>
                <c:pt idx="2">
                  <c:v>3.4236136539816684</c:v>
                </c:pt>
                <c:pt idx="3">
                  <c:v>3.3131058371890667</c:v>
                </c:pt>
                <c:pt idx="4">
                  <c:v>3.2547397652551142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E7-4E42-A414-D8A3001B0E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Sheet1!$B$2:$B$6</c:f>
              <c:numCache>
                <c:formatCode>0.0</c:formatCode>
                <c:ptCount val="5"/>
                <c:pt idx="0">
                  <c:v>7.6319410044717726</c:v>
                </c:pt>
                <c:pt idx="1">
                  <c:v>7.5672307432351831</c:v>
                </c:pt>
                <c:pt idx="2">
                  <c:v>7.1777075621900801</c:v>
                </c:pt>
                <c:pt idx="3">
                  <c:v>7.1675374259566231</c:v>
                </c:pt>
                <c:pt idx="4">
                  <c:v>7.1342259982740579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C2-4AD1-9BB2-D0774D72289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Sheet1!$C$2:$C$6</c:f>
              <c:numCache>
                <c:formatCode>0.0</c:formatCode>
                <c:ptCount val="5"/>
                <c:pt idx="0">
                  <c:v>2.3680589955282274</c:v>
                </c:pt>
                <c:pt idx="1">
                  <c:v>2.4327692567648169</c:v>
                </c:pt>
                <c:pt idx="2">
                  <c:v>2.8222924378099199</c:v>
                </c:pt>
                <c:pt idx="3">
                  <c:v>2.8324625740433769</c:v>
                </c:pt>
                <c:pt idx="4">
                  <c:v>2.8657740017259421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C2-4AD1-9BB2-D0774D72289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0.2622642353821325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0.38683891224215827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0.10784779652194576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1.1259156355533104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0.10784779652194576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0.38683891224215827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0.21732329614799006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6.7867599058925769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0.48437531316535232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0.43689661086163412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0.12180350863937317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1.2716112824281547</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0.12180350863937228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0.43689661086163323</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0.15727134331242709</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7.1512790590918254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0.79940896527628613</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0.5192672512123675</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0.14476782732292648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1.5113554988098148</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0.14476782732292648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0.29242738586365036</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6.3024697575703117</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7.8907481832919792</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7.2746827726885392</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Sheet1!$B$2:$B$6</c:f>
              <c:numCache>
                <c:formatCode>0.0</c:formatCode>
                <c:ptCount val="5"/>
                <c:pt idx="0">
                  <c:v>6.3908314166006166</c:v>
                </c:pt>
                <c:pt idx="1">
                  <c:v>6.4781500908922398</c:v>
                </c:pt>
                <c:pt idx="2">
                  <c:v>6.6862782596617807</c:v>
                </c:pt>
                <c:pt idx="3">
                  <c:v>6.8075628116761431</c:v>
                </c:pt>
                <c:pt idx="4">
                  <c:v>6.8143020299750097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4C-4046-8DF0-BD91245939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Sheet1!$C$2:$C$6</c:f>
              <c:numCache>
                <c:formatCode>0.0</c:formatCode>
                <c:ptCount val="5"/>
                <c:pt idx="0">
                  <c:v>3.6091685833993834</c:v>
                </c:pt>
                <c:pt idx="1">
                  <c:v>3.5218499091077602</c:v>
                </c:pt>
                <c:pt idx="2">
                  <c:v>3.3137217403382193</c:v>
                </c:pt>
                <c:pt idx="3">
                  <c:v>3.1924371883238569</c:v>
                </c:pt>
                <c:pt idx="4">
                  <c:v>3.1856979700249903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4C-4046-8DF0-BD91245939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Sheet1!$B$2:$B$6</c:f>
              <c:numCache>
                <c:formatCode>0.0</c:formatCode>
                <c:ptCount val="5"/>
                <c:pt idx="0">
                  <c:v>7.8907481832919792</c:v>
                </c:pt>
                <c:pt idx="1">
                  <c:v>7.5843772273567547</c:v>
                </c:pt>
                <c:pt idx="2">
                  <c:v>7.4446705946134086</c:v>
                </c:pt>
                <c:pt idx="3">
                  <c:v>7.008380533883126</c:v>
                </c:pt>
                <c:pt idx="4">
                  <c:v>6.9607051638826487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4A-41A7-8B9A-1B7FA8C3FD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Sheet1!$C$2:$C$6</c:f>
              <c:numCache>
                <c:formatCode>0.0</c:formatCode>
                <c:ptCount val="5"/>
                <c:pt idx="0">
                  <c:v>2.1092518167080208</c:v>
                </c:pt>
                <c:pt idx="1">
                  <c:v>2.4156227726432453</c:v>
                </c:pt>
                <c:pt idx="2">
                  <c:v>2.5553294053865914</c:v>
                </c:pt>
                <c:pt idx="3">
                  <c:v>2.991619466116874</c:v>
                </c:pt>
                <c:pt idx="4">
                  <c:v>3.0392948361173513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4A-41A7-8B9A-1B7FA8C3FD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0.72899501888306428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0.67736008426150285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0.18884292719185591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1.971493264080733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0.18884292719185591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0.67736008426150374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0.32597084643184537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7.8907481832919792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0.47760370831259058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0.77415992264428102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0.21582999840646977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2.2532344439493652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0.21582999840646977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0.76428621735691582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7.0630690561376017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7.9290716529428327</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Sheet1!$B$2:$B$6</c:f>
              <c:numCache>
                <c:formatCode>0.0</c:formatCode>
                <c:ptCount val="5"/>
                <c:pt idx="0">
                  <c:v>7.3046138443420867</c:v>
                </c:pt>
                <c:pt idx="1">
                  <c:v>7.5346470492221451</c:v>
                </c:pt>
                <c:pt idx="2">
                  <c:v>7.9290716529428327</c:v>
                </c:pt>
                <c:pt idx="3">
                  <c:v>7.9565316578396938</c:v>
                </c:pt>
                <c:pt idx="4">
                  <c:v>7.9670410023991369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83F-4889-A6F6-7360418900E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Sheet1!$C$2:$C$6</c:f>
              <c:numCache>
                <c:formatCode>0.0</c:formatCode>
                <c:ptCount val="5"/>
                <c:pt idx="0">
                  <c:v>2.6953861556579133</c:v>
                </c:pt>
                <c:pt idx="1">
                  <c:v>2.4653529507778549</c:v>
                </c:pt>
                <c:pt idx="2">
                  <c:v>2.0709283470571673</c:v>
                </c:pt>
                <c:pt idx="3">
                  <c:v>2.0434683421603062</c:v>
                </c:pt>
                <c:pt idx="4">
                  <c:v>2.0329589976008631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83F-4889-A6F6-7360418900E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Sheet1!$B$2:$B$6</c:f>
              <c:numCache>
                <c:formatCode>0.0</c:formatCode>
                <c:ptCount val="5"/>
                <c:pt idx="0">
                  <c:v>8.4141558497225599</c:v>
                </c:pt>
                <c:pt idx="1">
                  <c:v>8.3524919727314444</c:v>
                </c:pt>
                <c:pt idx="2">
                  <c:v>8.3352710697121015</c:v>
                </c:pt>
                <c:pt idx="3">
                  <c:v>8.2722853833068832</c:v>
                </c:pt>
                <c:pt idx="4">
                  <c:v>8.1962830556141562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05-4383-A6A4-19C9D8AF91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Sheet1!$C$2:$C$6</c:f>
              <c:numCache>
                <c:formatCode>0.0</c:formatCode>
                <c:ptCount val="5"/>
                <c:pt idx="0">
                  <c:v>1.5858441502774401</c:v>
                </c:pt>
                <c:pt idx="1">
                  <c:v>1.6475080272685556</c:v>
                </c:pt>
                <c:pt idx="2">
                  <c:v>1.6647289302878985</c:v>
                </c:pt>
                <c:pt idx="3">
                  <c:v>1.7277146166931168</c:v>
                </c:pt>
                <c:pt idx="4">
                  <c:v>1.8037169443858438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05-4383-A6A4-19C9D8AF91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5.0064540814192426E-2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0.39189504190656343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0.10925740767009717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1.1406317751772761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0.10925740767009628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0.39189504190656343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1.7766564520798056E-2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7.9290716529428327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7.8393004804958579</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Sheet1!$B$2:$B$6</c:f>
              <c:numCache>
                <c:formatCode>0.0</c:formatCode>
                <c:ptCount val="5"/>
                <c:pt idx="0">
                  <c:v>7.4697178350426912</c:v>
                </c:pt>
                <c:pt idx="1">
                  <c:v>7.55159187789436</c:v>
                </c:pt>
                <c:pt idx="2">
                  <c:v>7.6738025869470361</c:v>
                </c:pt>
                <c:pt idx="3">
                  <c:v>7.8393004804958579</c:v>
                </c:pt>
                <c:pt idx="4">
                  <c:v>7.8875701176524302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37-4F0E-84BE-598249C154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Sheet1!$C$2:$C$6</c:f>
              <c:numCache>
                <c:formatCode>0.0</c:formatCode>
                <c:ptCount val="5"/>
                <c:pt idx="0">
                  <c:v>2.5302821649573088</c:v>
                </c:pt>
                <c:pt idx="1">
                  <c:v>2.44840812210564</c:v>
                </c:pt>
                <c:pt idx="2">
                  <c:v>2.3261974130529639</c:v>
                </c:pt>
                <c:pt idx="3">
                  <c:v>2.1606995195041421</c:v>
                </c:pt>
                <c:pt idx="4">
                  <c:v>2.1124298823475698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37-4F0E-84BE-598249C154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Sheet1!$B$2:$B$6</c:f>
              <c:numCache>
                <c:formatCode>0.0</c:formatCode>
                <c:ptCount val="5"/>
                <c:pt idx="0">
                  <c:v>6.9906686324933576</c:v>
                </c:pt>
                <c:pt idx="1">
                  <c:v>7.0255499450803702</c:v>
                </c:pt>
                <c:pt idx="2">
                  <c:v>7.189075381872418</c:v>
                </c:pt>
                <c:pt idx="3">
                  <c:v>7.2746827726885392</c:v>
                </c:pt>
                <c:pt idx="4">
                  <c:v>7.438081955752736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92-4927-A648-4186F15696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Sheet1!$C$2:$C$6</c:f>
              <c:numCache>
                <c:formatCode>0.0</c:formatCode>
                <c:ptCount val="5"/>
                <c:pt idx="0">
                  <c:v>3.0093313675066424</c:v>
                </c:pt>
                <c:pt idx="1">
                  <c:v>2.9744500549196298</c:v>
                </c:pt>
                <c:pt idx="2">
                  <c:v>2.810924618127582</c:v>
                </c:pt>
                <c:pt idx="3">
                  <c:v>2.7253172273114608</c:v>
                </c:pt>
                <c:pt idx="4">
                  <c:v>2.561918044247264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92-4927-A648-4186F15696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Sheet1!$B$2:$B$6</c:f>
              <c:numCache>
                <c:formatCode>0.0</c:formatCode>
                <c:ptCount val="5"/>
                <c:pt idx="0">
                  <c:v>9.0288273808855415</c:v>
                </c:pt>
                <c:pt idx="1">
                  <c:v>8.841768897384414</c:v>
                </c:pt>
                <c:pt idx="2">
                  <c:v>8.7741840747105542</c:v>
                </c:pt>
                <c:pt idx="3">
                  <c:v>8.7372594189249799</c:v>
                </c:pt>
                <c:pt idx="4">
                  <c:v>8.7189458040920211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8E-45E8-ABA9-EC864AEAA0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Sheet1!$C$2:$C$6</c:f>
              <c:numCache>
                <c:formatCode>0.0</c:formatCode>
                <c:ptCount val="5"/>
                <c:pt idx="0">
                  <c:v>0.97117261911445851</c:v>
                </c:pt>
                <c:pt idx="1">
                  <c:v>1.158231102615586</c:v>
                </c:pt>
                <c:pt idx="2">
                  <c:v>1.2258159252894458</c:v>
                </c:pt>
                <c:pt idx="3">
                  <c:v>1.2627405810750201</c:v>
                </c:pt>
                <c:pt idx="4">
                  <c:v>1.2810541959079789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8E-45E8-ABA9-EC864AEAA0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0.18770356832037027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0.41248147555490799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0.11499675145624977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1.2005497068832831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0.11499675145624977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0.37337273036115626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7.8393004804958579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8.2892826400251725</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Sheet1!$B$2:$B$6</c:f>
              <c:numCache>
                <c:formatCode>0.0</c:formatCode>
                <c:ptCount val="5"/>
                <c:pt idx="0">
                  <c:v>8.1122025364322763</c:v>
                </c:pt>
                <c:pt idx="1">
                  <c:v>8.2892826400251725</c:v>
                </c:pt>
                <c:pt idx="2">
                  <c:v>8.435676441659691</c:v>
                </c:pt>
                <c:pt idx="3">
                  <c:v>8.4596715244843477</c:v>
                </c:pt>
                <c:pt idx="4">
                  <c:v>8.5988409507061672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99-4A24-801C-2F601D9541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Sheet1!$C$2:$C$6</c:f>
              <c:numCache>
                <c:formatCode>0.0</c:formatCode>
                <c:ptCount val="5"/>
                <c:pt idx="0">
                  <c:v>1.8877974635677237</c:v>
                </c:pt>
                <c:pt idx="1">
                  <c:v>1.7107173599748275</c:v>
                </c:pt>
                <c:pt idx="2">
                  <c:v>1.564323558340309</c:v>
                </c:pt>
                <c:pt idx="3">
                  <c:v>1.5403284755156523</c:v>
                </c:pt>
                <c:pt idx="4">
                  <c:v>1.4011590492938328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99-4A24-801C-2F601D9541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Sheet1!$B$2:$B$6</c:f>
              <c:numCache>
                <c:formatCode>0.0</c:formatCode>
                <c:ptCount val="5"/>
                <c:pt idx="0">
                  <c:v>9.015602253516164</c:v>
                </c:pt>
                <c:pt idx="1">
                  <c:v>8.9245593951590045</c:v>
                </c:pt>
                <c:pt idx="2">
                  <c:v>8.9076591672255585</c:v>
                </c:pt>
                <c:pt idx="3">
                  <c:v>8.8481603283534636</c:v>
                </c:pt>
                <c:pt idx="4">
                  <c:v>8.8417365006997599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6A-4766-9A5C-067FCCCD37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Sheet1!$C$2:$C$6</c:f>
              <c:numCache>
                <c:formatCode>0.0</c:formatCode>
                <c:ptCount val="5"/>
                <c:pt idx="0">
                  <c:v>0.98439774648383604</c:v>
                </c:pt>
                <c:pt idx="1">
                  <c:v>1.0754406048409955</c:v>
                </c:pt>
                <c:pt idx="2">
                  <c:v>1.0923408327744415</c:v>
                </c:pt>
                <c:pt idx="3">
                  <c:v>1.1518396716465364</c:v>
                </c:pt>
                <c:pt idx="4">
                  <c:v>1.1582634993002401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6A-4766-9A5C-067FCCCD37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0.6940128380402335</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0.45604092502685045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0.12714080029567398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1.3273318471604547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7.9445743563610449E-2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8.8309447737793665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0.15965363554823497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0.37641094747766157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0.10494055791055246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1.0955644785114984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0.10494055791055246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0.11164368434665484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8.305856113514551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0.42064894115863272</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0.12119449933672222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1.2652533120461493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0.12119449933672399</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4.7648375897262341E-2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7.7310470327816034</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7.7057371837106041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Sheet1!$B$2:$B$6</c:f>
              <c:numCache>
                <c:formatCode>0.0</c:formatCode>
                <c:ptCount val="5"/>
                <c:pt idx="0">
                  <c:v>7.666916703121041</c:v>
                </c:pt>
                <c:pt idx="1">
                  <c:v>7.7057371837106041</c:v>
                </c:pt>
                <c:pt idx="2">
                  <c:v>7.9076720203954984</c:v>
                </c:pt>
                <c:pt idx="3">
                  <c:v>8.0015717125822992</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80-4B6C-8A66-B6F432953F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Sheet1!$C$2:$C$6</c:f>
              <c:numCache>
                <c:formatCode>0.0</c:formatCode>
                <c:ptCount val="5"/>
                <c:pt idx="0">
                  <c:v>2.333083296878959</c:v>
                </c:pt>
                <c:pt idx="1">
                  <c:v>2.2942628162893959</c:v>
                </c:pt>
                <c:pt idx="2">
                  <c:v>2.0923279796045016</c:v>
                </c:pt>
                <c:pt idx="3">
                  <c:v>1.9984282874177008</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80-4B6C-8A66-B6F432953F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Sheet1!$B$2:$B$6</c:f>
              <c:numCache>
                <c:formatCode>0.0</c:formatCode>
                <c:ptCount val="5"/>
                <c:pt idx="0">
                  <c:v>8.3138809076913063</c:v>
                </c:pt>
                <c:pt idx="1">
                  <c:v>8.1302895800813655</c:v>
                </c:pt>
                <c:pt idx="2">
                  <c:v>8.0730902827535527</c:v>
                </c:pt>
                <c:pt idx="3">
                  <c:v>8.0154857639408874</c:v>
                </c:pt>
                <c:pt idx="4">
                  <c:v>7.7032692572724057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19-40DF-B789-0FB067BAFF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Sheet1!$C$2:$C$6</c:f>
              <c:numCache>
                <c:formatCode>0.0</c:formatCode>
                <c:ptCount val="5"/>
                <c:pt idx="0">
                  <c:v>1.6861190923086937</c:v>
                </c:pt>
                <c:pt idx="1">
                  <c:v>1.8697104199186345</c:v>
                </c:pt>
                <c:pt idx="2">
                  <c:v>1.9269097172464473</c:v>
                </c:pt>
                <c:pt idx="3">
                  <c:v>1.9845142360591126</c:v>
                </c:pt>
                <c:pt idx="4">
                  <c:v>2.2967307427275943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19-40DF-B789-0FB067BAFF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Sheet1!$B$2:$B$6</c:f>
              <c:numCache>
                <c:formatCode>0.0</c:formatCode>
                <c:ptCount val="5"/>
                <c:pt idx="0">
                  <c:v>8.382144296504821</c:v>
                </c:pt>
                <c:pt idx="1">
                  <c:v>8.3236085344830411</c:v>
                </c:pt>
                <c:pt idx="2">
                  <c:v>8.2531613788373512</c:v>
                </c:pt>
                <c:pt idx="3">
                  <c:v>8.1263386927008945</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67A-455A-BF3E-FCC4C85E79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Sheet1!$C$2:$C$6</c:f>
              <c:numCache>
                <c:formatCode>0.0</c:formatCode>
                <c:ptCount val="5"/>
                <c:pt idx="0">
                  <c:v>1.617855703495179</c:v>
                </c:pt>
                <c:pt idx="1">
                  <c:v>1.6763914655169589</c:v>
                </c:pt>
                <c:pt idx="2">
                  <c:v>1.7468386211626488</c:v>
                </c:pt>
                <c:pt idx="3">
                  <c:v>1.8736613072991055</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67A-455A-BF3E-FCC4C85E79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0.15158039820395253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0.17394355696508335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1.8159459609440738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0.10542805451202497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7.2151411098061704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0.40040090617363866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0.13689511482488381</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1.4291655015949969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0.13689511482488292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0.20367563635975117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8.1963332576150378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8.0990993589568632</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Sheet1!$B$2:$B$6</c:f>
              <c:numCache>
                <c:formatCode>0.0</c:formatCode>
                <c:ptCount val="5"/>
                <c:pt idx="0">
                  <c:v>7.392761306511308</c:v>
                </c:pt>
                <c:pt idx="1">
                  <c:v>7.4215226118029696</c:v>
                </c:pt>
                <c:pt idx="2">
                  <c:v>7.6271763149787901</c:v>
                </c:pt>
                <c:pt idx="3">
                  <c:v>7.6477377257576116</c:v>
                </c:pt>
                <c:pt idx="4">
                  <c:v>7.7727449622753539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B7-4DE5-9D2E-4BCE4497C6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Sheet1!$C$2:$C$6</c:f>
              <c:numCache>
                <c:formatCode>0.0</c:formatCode>
                <c:ptCount val="5"/>
                <c:pt idx="0">
                  <c:v>2.607238693488692</c:v>
                </c:pt>
                <c:pt idx="1">
                  <c:v>2.5784773881970304</c:v>
                </c:pt>
                <c:pt idx="2">
                  <c:v>2.3728236850212099</c:v>
                </c:pt>
                <c:pt idx="3">
                  <c:v>2.3522622742423884</c:v>
                </c:pt>
                <c:pt idx="4">
                  <c:v>2.2272550377246461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B7-4DE5-9D2E-4BCE4497C6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Sheet1!$B$2:$B$6</c:f>
              <c:numCache>
                <c:formatCode>0.0</c:formatCode>
                <c:ptCount val="5"/>
                <c:pt idx="0">
                  <c:v>8.5314248413792217</c:v>
                </c:pt>
                <c:pt idx="1">
                  <c:v>8.2626815357433188</c:v>
                </c:pt>
                <c:pt idx="2">
                  <c:v>8.1087454974925635</c:v>
                </c:pt>
                <c:pt idx="3">
                  <c:v>8.0990993589568632</c:v>
                </c:pt>
                <c:pt idx="4">
                  <c:v>8.0859940164105826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53-4EDD-93DF-35D22FC3D1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Sheet1!$C$2:$C$6</c:f>
              <c:numCache>
                <c:formatCode>0.0</c:formatCode>
                <c:ptCount val="5"/>
                <c:pt idx="0">
                  <c:v>1.4685751586207783</c:v>
                </c:pt>
                <c:pt idx="1">
                  <c:v>1.7373184642566812</c:v>
                </c:pt>
                <c:pt idx="2">
                  <c:v>1.8912545025074365</c:v>
                </c:pt>
                <c:pt idx="3">
                  <c:v>1.9009006410431368</c:v>
                </c:pt>
                <c:pt idx="4">
                  <c:v>1.9140059835894174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53-4EDD-93DF-35D22FC3D1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0.58451475025184063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0.59548424916199671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0.16601655651292013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1.7331892052201567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0.16601655651292013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0.59548424916199671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0.68248949169754347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7.8735324931845758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3.2796171550211639E-2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0.23420144525005426</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6.5293611922530914E-2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0.68165600908098156</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6.5293611922530914E-2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0.23420144525005426</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0.32865926855302519</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8.5465357107053226</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0.10782275025799493</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0.28941558266847611</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8.0686900624855618E-2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0.84235975075646952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8.0686900624854729E-2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0.28941558266847522</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0.82165964653347245</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7.8772298729806929</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7.890130581027293</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4.5903870733654095E-2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0.43953187230652713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0.12253819982760827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1.279281353795529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0.12253819982760916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0.2731202813619138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8.4133291752449679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Sheet1!$B$2:$B$6</c:f>
              <c:numCache>
                <c:formatCode>0.0</c:formatCode>
                <c:ptCount val="5"/>
                <c:pt idx="0">
                  <c:v>6.8138926493780421</c:v>
                </c:pt>
                <c:pt idx="1">
                  <c:v>6.8279389328371796</c:v>
                </c:pt>
                <c:pt idx="2">
                  <c:v>7.3767897908365576</c:v>
                </c:pt>
                <c:pt idx="3">
                  <c:v>7.4802812249824093</c:v>
                </c:pt>
                <c:pt idx="4">
                  <c:v>7.6929798767146034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1F-49EA-A86C-5A9C3292EC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Sheet1!$C$2:$C$6</c:f>
              <c:numCache>
                <c:formatCode>0.0</c:formatCode>
                <c:ptCount val="5"/>
                <c:pt idx="0">
                  <c:v>3.1861073506219579</c:v>
                </c:pt>
                <c:pt idx="1">
                  <c:v>3.1720610671628204</c:v>
                </c:pt>
                <c:pt idx="2">
                  <c:v>2.6232102091634424</c:v>
                </c:pt>
                <c:pt idx="3">
                  <c:v>2.5197187750175907</c:v>
                </c:pt>
                <c:pt idx="4">
                  <c:v>2.3070201232853966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1F-49EA-A86C-5A9C3292EC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Sheet1!$B$2:$B$6</c:f>
              <c:numCache>
                <c:formatCode>0.0</c:formatCode>
                <c:ptCount val="5"/>
                <c:pt idx="0">
                  <c:v>8.3833257290987397</c:v>
                </c:pt>
                <c:pt idx="1">
                  <c:v>8.0591731553243786</c:v>
                </c:pt>
                <c:pt idx="2">
                  <c:v>8.0126785230704982</c:v>
                </c:pt>
                <c:pt idx="3">
                  <c:v>8.0102269996189133</c:v>
                </c:pt>
                <c:pt idx="4">
                  <c:v>7.890130581027293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C8-4309-BA30-AC808DC148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Sheet1!$C$2:$C$6</c:f>
              <c:numCache>
                <c:formatCode>0.0</c:formatCode>
                <c:ptCount val="5"/>
                <c:pt idx="0">
                  <c:v>1.6166742709012603</c:v>
                </c:pt>
                <c:pt idx="1">
                  <c:v>1.9408268446756214</c:v>
                </c:pt>
                <c:pt idx="2">
                  <c:v>1.9873214769295018</c:v>
                </c:pt>
                <c:pt idx="3">
                  <c:v>1.9897730003810867</c:v>
                </c:pt>
                <c:pt idx="4">
                  <c:v>2.109869418972707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C8-4309-BA30-AC808DC148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1.8998615412527009E-2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0.39964464258705501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0.11141793839972802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1.163187408282762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0.11141793839972713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0.3996446425870559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0.66979004517227914</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7.2839804124536194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0.90729919319100993</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0.60137928046257461</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0.16766004716516658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1.7503470135567696</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0.16766004716516569</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0.4222673143027631</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8.4962807496009667</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9.4227374402083619E-2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0.43882566694441305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0.12234131505261381</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1.2772259047857446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0.12234131505261381</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0.2601105469939462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9.0294428208033626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7.8929108319203776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Sheet1!$B$2:$B$6</c:f>
              <c:numCache>
                <c:formatCode>0.0</c:formatCode>
                <c:ptCount val="5"/>
                <c:pt idx="0">
                  <c:v>7.7092580533076189</c:v>
                </c:pt>
                <c:pt idx="1">
                  <c:v>7.8929108319203776</c:v>
                </c:pt>
                <c:pt idx="2">
                  <c:v>7.9583512518810728</c:v>
                </c:pt>
                <c:pt idx="3">
                  <c:v>7.9749497150838966</c:v>
                </c:pt>
                <c:pt idx="4">
                  <c:v>8.2249550446544575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E7-476A-B8E7-3D75512805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Sheet1!$C$2:$C$6</c:f>
              <c:numCache>
                <c:formatCode>0.0</c:formatCode>
                <c:ptCount val="5"/>
                <c:pt idx="0">
                  <c:v>2.2907419466923811</c:v>
                </c:pt>
                <c:pt idx="1">
                  <c:v>2.1070891680796224</c:v>
                </c:pt>
                <c:pt idx="2">
                  <c:v>2.0416487481189272</c:v>
                </c:pt>
                <c:pt idx="3">
                  <c:v>2.0250502849161034</c:v>
                </c:pt>
                <c:pt idx="4">
                  <c:v>1.7750449553455425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E7-476A-B8E7-3D75512805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Sheet1!$B$2:$B$6</c:f>
              <c:numCache>
                <c:formatCode>0.0</c:formatCode>
                <c:ptCount val="5"/>
                <c:pt idx="0">
                  <c:v>8.6005206541986183</c:v>
                </c:pt>
                <c:pt idx="1">
                  <c:v>8.5115787513476846</c:v>
                </c:pt>
                <c:pt idx="2">
                  <c:v>8.5049506356976057</c:v>
                </c:pt>
                <c:pt idx="3">
                  <c:v>8.5042431334553896</c:v>
                </c:pt>
                <c:pt idx="4">
                  <c:v>8.4736281438296395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9D-4FA4-BFC3-34D5C7C63C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Sheet1!$C$2:$C$6</c:f>
              <c:numCache>
                <c:formatCode>0.0</c:formatCode>
                <c:ptCount val="5"/>
                <c:pt idx="0">
                  <c:v>1.3994793458013817</c:v>
                </c:pt>
                <c:pt idx="1">
                  <c:v>1.4884212486523154</c:v>
                </c:pt>
                <c:pt idx="2">
                  <c:v>1.4950493643023943</c:v>
                </c:pt>
                <c:pt idx="3">
                  <c:v>1.4957568665446104</c:v>
                </c:pt>
                <c:pt idx="4">
                  <c:v>1.5263718561703605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9D-4FA4-BFC3-34D5C7C63C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0.27678264797288232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0.34510676446872246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9.6213185734197459E-2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1.0044519559793184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9.6213185734196571E-2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0.34510676446872246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0.21316187827929589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7.2299189307737421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0.25553020254823089</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0.27082125098322862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7.5502939972011518E-2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0.78823993986221907</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7.5502939972011518E-2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0.27082125098322862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3.081995271216087E-2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8.3187957921589497</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6.8043498330014884E-2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0.36402918209012647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0.10148861429309797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1.0595266787855664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0.10148861429309797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0.36402918209012647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0.19644752249853781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8.8860775475623885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0.13358973144333497</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0.2794346070475866</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7.7904279244773278E-2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0.81330957986104124</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7.7904279244773278E-2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0.27943460704758749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4.4245878553214268E-2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8.0889397826863814</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4.1927758954658501E-2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0.29497126058363765</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8.2235782090431364E-2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0.85852985265889359</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8.2235782090432252E-2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0.29497126058363676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0.13757694342332272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7.9339888220624362</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Sheet1!$B$2:$B$6</c:f>
              <c:numCache>
                <c:formatCode>0.0</c:formatCode>
                <c:ptCount val="5"/>
                <c:pt idx="0">
                  <c:v>7.5581242235972832</c:v>
                </c:pt>
                <c:pt idx="1">
                  <c:v>7.6469251115347632</c:v>
                </c:pt>
                <c:pt idx="2">
                  <c:v>7.7952458746846149</c:v>
                </c:pt>
                <c:pt idx="3">
                  <c:v>7.8275145121630052</c:v>
                </c:pt>
                <c:pt idx="4">
                  <c:v>7.9668841280068721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7F-4191-8178-395CA21659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Sheet1!$C$2:$C$6</c:f>
              <c:numCache>
                <c:formatCode>0.0</c:formatCode>
                <c:ptCount val="5"/>
                <c:pt idx="0">
                  <c:v>2.4418757764027168</c:v>
                </c:pt>
                <c:pt idx="1">
                  <c:v>2.3530748884652368</c:v>
                </c:pt>
                <c:pt idx="2">
                  <c:v>2.2047541253153851</c:v>
                </c:pt>
                <c:pt idx="3">
                  <c:v>2.1724854878369948</c:v>
                </c:pt>
                <c:pt idx="4">
                  <c:v>2.0331158719931279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7F-4191-8178-395CA21659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Sheet1!$B$2:$B$6</c:f>
              <c:numCache>
                <c:formatCode>0.0</c:formatCode>
                <c:ptCount val="5"/>
                <c:pt idx="0">
                  <c:v>8.8392441018488785</c:v>
                </c:pt>
                <c:pt idx="1">
                  <c:v>8.7392815201961547</c:v>
                </c:pt>
                <c:pt idx="2">
                  <c:v>8.7160754109008654</c:v>
                </c:pt>
                <c:pt idx="3">
                  <c:v>8.6849155528706987</c:v>
                </c:pt>
                <c:pt idx="4">
                  <c:v>8.6184664989608972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BC-43BB-909B-9391EADF15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Sheet1!$C$2:$C$6</c:f>
              <c:numCache>
                <c:formatCode>0.0</c:formatCode>
                <c:ptCount val="5"/>
                <c:pt idx="0">
                  <c:v>1.1607558981511215</c:v>
                </c:pt>
                <c:pt idx="1">
                  <c:v>1.2607184798038453</c:v>
                </c:pt>
                <c:pt idx="2">
                  <c:v>1.2839245890991346</c:v>
                </c:pt>
                <c:pt idx="3">
                  <c:v>1.3150844471293013</c:v>
                </c:pt>
                <c:pt idx="4">
                  <c:v>1.3815335010391028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BC-43BB-909B-9391EADF15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0.21662482235355718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0.1135485160462002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1.1854303354661333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0.11354851604620109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0.40728680465052669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1.8122035164825689E-2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7.8275145121630052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0.10656088454756674</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0.47173147484775946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0.13151520827493712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1.3730000434424525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0.1315152082749389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0.47173147484775768</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0.16748375599283527</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7.4753452730459724</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0.90478482038498598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0.29613983947453271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8.2561573148304035E-2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0.86193106490253868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8.2561573148304035E-2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0.2442288919554958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9.2508919506010674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0.57476001199116844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0.1863455132870504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1.9454206186067395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0.1863455132870504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0.66840211841046582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0.43300488750066179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6.1091514615666718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0.43203368895294103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0.17773647483741817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1.8555434833279598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0.17773647483741772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0.63752238626286228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1.2525708294594082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4.0329878944327149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0.29182174287568063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0.1481961526117006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1.5471467265481476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0.14819615261170149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0.53156430009321376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3.832846076539731E-2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6.9556586067234276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0.61637931034482762</c:v>
                </c:pt>
                <c:pt idx="1">
                  <c:v>6.8965517241379309E-2</c:v>
                </c:pt>
                <c:pt idx="2">
                  <c:v>0.125</c:v>
                </c:pt>
                <c:pt idx="3">
                  <c:v>0.1336206896551724</c:v>
                </c:pt>
                <c:pt idx="4">
                  <c:v>8.6206896551724137E-3</c:v>
                </c:pt>
                <c:pt idx="5">
                  <c:v>4.7413793103448273E-2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5.7796657400664779</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Sheet1!$B$2:$B$6</c:f>
              <c:numCache>
                <c:formatCode>0.0</c:formatCode>
                <c:ptCount val="5"/>
                <c:pt idx="0">
                  <c:v>5.1595377942547724</c:v>
                </c:pt>
                <c:pt idx="1">
                  <c:v>5.4016651619147291</c:v>
                </c:pt>
                <c:pt idx="2">
                  <c:v>5.5971906265024023</c:v>
                </c:pt>
                <c:pt idx="3">
                  <c:v>5.6810692608592444</c:v>
                </c:pt>
                <c:pt idx="4">
                  <c:v>5.6951432169087708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B0-46D9-8318-CD28540950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Sheet1!$C$2:$C$6</c:f>
              <c:numCache>
                <c:formatCode>0.0</c:formatCode>
                <c:ptCount val="5"/>
                <c:pt idx="0">
                  <c:v>4.8404622057452276</c:v>
                </c:pt>
                <c:pt idx="1">
                  <c:v>4.5983348380852709</c:v>
                </c:pt>
                <c:pt idx="2">
                  <c:v>4.4028093734975977</c:v>
                </c:pt>
                <c:pt idx="3">
                  <c:v>4.3189307391407556</c:v>
                </c:pt>
                <c:pt idx="4">
                  <c:v>4.3048567830912292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B0-46D9-8318-CD28540950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Sheet1!$B$2:$B$6</c:f>
              <c:numCache>
                <c:formatCode>0.0</c:formatCode>
                <c:ptCount val="5"/>
                <c:pt idx="0">
                  <c:v>7.0612952525016439</c:v>
                </c:pt>
                <c:pt idx="1">
                  <c:v>6.8199792751220576</c:v>
                </c:pt>
                <c:pt idx="2">
                  <c:v>6.7282785695425824</c:v>
                </c:pt>
                <c:pt idx="3">
                  <c:v>6.1553674202036861</c:v>
                </c:pt>
                <c:pt idx="4">
                  <c:v>5.7796657400664779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3C7-4169-8CBD-3D98359D89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Sheet1!$C$2:$C$6</c:f>
              <c:numCache>
                <c:formatCode>0.0</c:formatCode>
                <c:ptCount val="5"/>
                <c:pt idx="0">
                  <c:v>2.9387047474983561</c:v>
                </c:pt>
                <c:pt idx="1">
                  <c:v>3.1800207248779424</c:v>
                </c:pt>
                <c:pt idx="2">
                  <c:v>3.2717214304574176</c:v>
                </c:pt>
                <c:pt idx="3">
                  <c:v>3.8446325797963139</c:v>
                </c:pt>
                <c:pt idx="4">
                  <c:v>4.2203342599335221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3C7-4169-8CBD-3D98359D89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0.56166574973231675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0.73283922831147574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0.20431009776172715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2.13296832193085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0.20431009776172715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0.73283922831147486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4.1411899732910484E-2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6.4592091587633007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0.52135818931152933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0.59961162993432637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0.16716723941377509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1.7452021708199981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0.16716723941377509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0.5996116299343246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0.11242153958743906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7.1397029242411394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0.51353154992010719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0.59837570146175523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0.16682267179607457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1.7416049339659692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0.1668226717960728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0.598375701461757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8.867413315126349E-2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7.545062963418034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8.9468232796586999E-2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0.72739149207696041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0.20279130962968583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2.1171123901445177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0.20279130962968495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0.7273914920769613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1.5582000981169664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4.7545763404864623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8.1746610041470102E-2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0.67322442594981191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0.18768993657491295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1.9594562062536172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0.1876899365749134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0.67322442594981258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0.93675129244899491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2.9997773134234529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9.5639432233765476E-2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0.12076259861570016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1.2607443300318053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0.12076259861570016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0.43316297406714632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0.35235290228435723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7.5114560573272131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9.3005612914596814</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0.625</c:v>
                </c:pt>
                <c:pt idx="1">
                  <c:v>0.375</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Sheet1!$B$2:$B$6</c:f>
              <c:numCache>
                <c:formatCode>0.0</c:formatCode>
                <c:ptCount val="5"/>
                <c:pt idx="0">
                  <c:v>9.1553159959339112</c:v>
                </c:pt>
                <c:pt idx="1">
                  <c:v>9.2659443681319047</c:v>
                </c:pt>
                <c:pt idx="2">
                  <c:v>9.3005612914596814</c:v>
                </c:pt>
                <c:pt idx="3">
                  <c:v>9.3319543408824153</c:v>
                </c:pt>
                <c:pt idx="4">
                  <c:v>9.4708281176917026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7D-48FF-84FA-BB2DC9B41C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Sheet1!$C$2:$C$6</c:f>
              <c:numCache>
                <c:formatCode>0.0</c:formatCode>
                <c:ptCount val="5"/>
                <c:pt idx="0">
                  <c:v>0.84468400406608879</c:v>
                </c:pt>
                <c:pt idx="1">
                  <c:v>0.7340556318680953</c:v>
                </c:pt>
                <c:pt idx="2">
                  <c:v>0.69943870854031864</c:v>
                </c:pt>
                <c:pt idx="3">
                  <c:v>0.66804565911758473</c:v>
                </c:pt>
                <c:pt idx="4">
                  <c:v>0.52917188230829737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7D-48FF-84FA-BB2DC9B41C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Sheet1!$B$2:$B$6</c:f>
              <c:numCache>
                <c:formatCode>0.0</c:formatCode>
                <c:ptCount val="5"/>
                <c:pt idx="0">
                  <c:v>9.5898996108586729</c:v>
                </c:pt>
                <c:pt idx="1">
                  <c:v>9.5714788854396549</c:v>
                </c:pt>
                <c:pt idx="2">
                  <c:v>9.5639747173100602</c:v>
                </c:pt>
                <c:pt idx="3">
                  <c:v>9.5541688594315062</c:v>
                </c:pt>
                <c:pt idx="4">
                  <c:v>9.5280026349163709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BD-4100-9BDB-388F084B5E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Sheet1!$C$2:$C$6</c:f>
              <c:numCache>
                <c:formatCode>0.0</c:formatCode>
                <c:ptCount val="5"/>
                <c:pt idx="0">
                  <c:v>0.41010038914132707</c:v>
                </c:pt>
                <c:pt idx="1">
                  <c:v>0.42852111456034514</c:v>
                </c:pt>
                <c:pt idx="2">
                  <c:v>0.43602528268993979</c:v>
                </c:pt>
                <c:pt idx="3">
                  <c:v>0.44583114056849382</c:v>
                </c:pt>
                <c:pt idx="4">
                  <c:v>0.47199736508362911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BD-4100-9BDB-388F084B5E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0.2865415327333718</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0.10184447656083506</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2.8393478622287915E-2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0.29642387289829841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2.8393478622287915E-2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8.0509892035324881E-2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9.7397537640454868</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0.30478614068709664</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8.9260758860870482E-2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0.93186960961559606</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8.9260758860870482E-2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0.26709520224596339</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8.2717203277454452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0.17035939634283359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8.7233605843730189E-2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2.4320077104913906E-2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0.25389814120784848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2.4320077104913906E-2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1.6092056905973706E-2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9.8902097825881103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6.2478242272096827</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Sheet1!$B$2:$B$6</c:f>
              <c:numCache>
                <c:formatCode>0.0</c:formatCode>
                <c:ptCount val="5"/>
                <c:pt idx="0">
                  <c:v>5.6064765332927271</c:v>
                </c:pt>
                <c:pt idx="1">
                  <c:v>5.8928502346890106</c:v>
                </c:pt>
                <c:pt idx="2">
                  <c:v>6.1495459848932574</c:v>
                </c:pt>
                <c:pt idx="3">
                  <c:v>6.2441460669199724</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51-4A8E-B6B4-8E8FCA237A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Sheet1!$C$2:$C$6</c:f>
              <c:numCache>
                <c:formatCode>0.0</c:formatCode>
                <c:ptCount val="5"/>
                <c:pt idx="0">
                  <c:v>4.3935234667072729</c:v>
                </c:pt>
                <c:pt idx="1">
                  <c:v>4.1071497653109894</c:v>
                </c:pt>
                <c:pt idx="2">
                  <c:v>3.8504540151067426</c:v>
                </c:pt>
                <c:pt idx="3">
                  <c:v>3.7558539330800276</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51-4A8E-B6B4-8E8FCA237A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Sheet1!$B$2:$B$6</c:f>
              <c:numCache>
                <c:formatCode>0.0</c:formatCode>
                <c:ptCount val="5"/>
                <c:pt idx="0">
                  <c:v>7.0076692047690559</c:v>
                </c:pt>
                <c:pt idx="1">
                  <c:v>6.9457757920496412</c:v>
                </c:pt>
                <c:pt idx="2">
                  <c:v>6.5660980307552608</c:v>
                </c:pt>
                <c:pt idx="3">
                  <c:v>6.4616963755464711</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13-4577-B5B9-D115DFDDCC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Sheet1!$C$2:$C$6</c:f>
              <c:numCache>
                <c:formatCode>0.0</c:formatCode>
                <c:ptCount val="5"/>
                <c:pt idx="0">
                  <c:v>2.9923307952309441</c:v>
                </c:pt>
                <c:pt idx="1">
                  <c:v>3.0542242079503588</c:v>
                </c:pt>
                <c:pt idx="2">
                  <c:v>3.4339019692447392</c:v>
                </c:pt>
                <c:pt idx="3">
                  <c:v>3.5383036244535289</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13-4577-B5B9-D115DFDDCC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0.22703668989682835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0.754068335403699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0.2102286140990699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2.1947567895527635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0.21022861409906923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0.75406833540369966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0.44042671991407545</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2.3607218465626052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0.31978159714471399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0.1744155921132311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1.8208739406615075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0.16797225749658828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8.9508545087738209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0.50431034482758619</c:v>
                </c:pt>
                <c:pt idx="1">
                  <c:v>0.23706896551724138</c:v>
                </c:pt>
                <c:pt idx="2">
                  <c:v>0.25862068965517238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0.6497692578216876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0.5147594198919716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0.1435110776537174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1.4982352112548405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0.14351107765371829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0.50894165833675409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8.9508545087738209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0.79669431618589215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0.28112724228096564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2.9349283700915816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0.28112724228096564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1.0083743953310806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0.25394701979187673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3.762895315677242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0.37311469960190635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0.10432338957627785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1.089121329001367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0.10432338957627785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0.37419722837721814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3.9353045946095122E-2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7.0702068390501847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0.42662006855708068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0.61623578927805589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0.17180193074784889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1.7935876882555331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0.17180193074784889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0.61623578927805589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0.11608671955298711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6.3914123444204156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0.32668665635458449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0.11706860003325747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1.2221795109458711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0.11706860003325836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0.41991298250921893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0.3446060661431396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7.8614523019519966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Sheet1!$B$2:$B$6</c:f>
              <c:numCache>
                <c:formatCode>0.0</c:formatCode>
                <c:ptCount val="5"/>
                <c:pt idx="0">
                  <c:v>7.9651003288988234</c:v>
                </c:pt>
                <c:pt idx="1">
                  <c:v>8.1044421710111259</c:v>
                </c:pt>
                <c:pt idx="2">
                  <c:v>8.2380447884072456</c:v>
                </c:pt>
                <c:pt idx="3">
                  <c:v>8.2953244816018117</c:v>
                </c:pt>
                <c:pt idx="4">
                  <c:v>8.4369846843537157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A6-45AF-A95E-E6D93D8149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Sheet1!$C$2:$C$6</c:f>
              <c:numCache>
                <c:formatCode>0.0</c:formatCode>
                <c:ptCount val="5"/>
                <c:pt idx="0">
                  <c:v>2.0348996711011766</c:v>
                </c:pt>
                <c:pt idx="1">
                  <c:v>1.8955578289888741</c:v>
                </c:pt>
                <c:pt idx="2">
                  <c:v>1.7619552115927544</c:v>
                </c:pt>
                <c:pt idx="3">
                  <c:v>1.7046755183981883</c:v>
                </c:pt>
                <c:pt idx="4">
                  <c:v>1.5630153156462843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A6-45AF-A95E-E6D93D8149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Sheet1!$B$2:$B$6</c:f>
              <c:numCache>
                <c:formatCode>0.0</c:formatCode>
                <c:ptCount val="5"/>
                <c:pt idx="0">
                  <c:v>8.8626650800415998</c:v>
                </c:pt>
                <c:pt idx="1">
                  <c:v>8.789637353730539</c:v>
                </c:pt>
                <c:pt idx="2">
                  <c:v>8.7631401283641015</c:v>
                </c:pt>
                <c:pt idx="3">
                  <c:v>8.5715726518525912</c:v>
                </c:pt>
                <c:pt idx="4">
                  <c:v>8.5452167955979537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0D-4FDC-AAD6-3C65AA856D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Sheet1!$C$2:$C$6</c:f>
              <c:numCache>
                <c:formatCode>0.0</c:formatCode>
                <c:ptCount val="5"/>
                <c:pt idx="0">
                  <c:v>1.1373349199584002</c:v>
                </c:pt>
                <c:pt idx="1">
                  <c:v>1.210362646269461</c:v>
                </c:pt>
                <c:pt idx="2">
                  <c:v>1.2368598716358985</c:v>
                </c:pt>
                <c:pt idx="3">
                  <c:v>1.4284273481474088</c:v>
                </c:pt>
                <c:pt idx="4">
                  <c:v>1.4547832044020463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0D-4FDC-AAD6-3C65AA856D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0.35343505149963494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0.11810639026805347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1.233013893190698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0.11810639026805347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0.42363542894308992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4.9957144455415659E-2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7.6639659811765801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5.861030495819719E-2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0.32651770306721595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9.1030694397057133E-2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0.95034748453174345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9.1030694397057133E-2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3.7499565410440638E-2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8.8141635524167103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0.46551724137931033</c:v>
                </c:pt>
                <c:pt idx="1">
                  <c:v>0.53448275862068961</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6.6392160328184957E-2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0.43933165843757038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0.12248238169784731</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1.2786986204706814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0.12248238169784642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0.43933165843757038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6.247677839398591E-2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7.4171714531031796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8.0324899924056634</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Sheet1!$B$2:$B$6</c:f>
              <c:numCache>
                <c:formatCode>0.0</c:formatCode>
                <c:ptCount val="5"/>
                <c:pt idx="0">
                  <c:v>7.858798768347226</c:v>
                </c:pt>
                <c:pt idx="1">
                  <c:v>7.9232124114845401</c:v>
                </c:pt>
                <c:pt idx="2">
                  <c:v>8.0324899924056634</c:v>
                </c:pt>
                <c:pt idx="3">
                  <c:v>8.0644249957088761</c:v>
                </c:pt>
                <c:pt idx="4">
                  <c:v>8.1806590869804108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1B-4079-AF1A-74E0BABB1C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Sheet1!$C$2:$C$6</c:f>
              <c:numCache>
                <c:formatCode>0.0</c:formatCode>
                <c:ptCount val="5"/>
                <c:pt idx="0">
                  <c:v>2.141201231652774</c:v>
                </c:pt>
                <c:pt idx="1">
                  <c:v>2.0767875885154599</c:v>
                </c:pt>
                <c:pt idx="2">
                  <c:v>1.9675100075943366</c:v>
                </c:pt>
                <c:pt idx="3">
                  <c:v>1.9355750042911239</c:v>
                </c:pt>
                <c:pt idx="4">
                  <c:v>1.8193409130195892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1B-4079-AF1A-74E0BABB1C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Sheet1!$B$2:$B$6</c:f>
              <c:numCache>
                <c:formatCode>0.0</c:formatCode>
                <c:ptCount val="5"/>
                <c:pt idx="0">
                  <c:v>8.7323899053784579</c:v>
                </c:pt>
                <c:pt idx="1">
                  <c:v>8.5832034009748277</c:v>
                </c:pt>
                <c:pt idx="2">
                  <c:v>8.5560642043629151</c:v>
                </c:pt>
                <c:pt idx="3">
                  <c:v>8.3897209608242456</c:v>
                </c:pt>
                <c:pt idx="4">
                  <c:v>8.3737858306734587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A6-46E2-8B56-FC81FA3686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Sheet1!$C$2:$C$6</c:f>
              <c:numCache>
                <c:formatCode>0.0</c:formatCode>
                <c:ptCount val="5"/>
                <c:pt idx="0">
                  <c:v>1.2676100946215421</c:v>
                </c:pt>
                <c:pt idx="1">
                  <c:v>1.4167965990251723</c:v>
                </c:pt>
                <c:pt idx="2">
                  <c:v>1.4439357956370849</c:v>
                </c:pt>
                <c:pt idx="3">
                  <c:v>1.6102790391757544</c:v>
                </c:pt>
                <c:pt idx="4">
                  <c:v>1.6262141693265413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A6-46E2-8B56-FC81FA3686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3.278746151949008E-3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0.3528369071964681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9.8368291732079172E-2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1.0269509556579743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9.8368291732080948E-2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0.35283690719646721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0.19395761917748189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7.6271491020747577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0.12692560363022487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0.25438281630682091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7.0920027286613063E-2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0.74039498414430938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7.0920027286613063E-2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0.24777706003500555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8.4598680044764887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0.18696955186172737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8.247729284747507E-2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0.861051190565437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8.247729284747507E-2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0.29583753473630203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0.14704172926018977</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8.0781995648382132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1.7048264282018906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0.40234564017370289</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0.11217095633280572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1.1710488082561312</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0.11217095633280572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0.40234564017370289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0.18170533119984711</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7.9647432982331958</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Sheet1!$B$2:$B$6</c:f>
              <c:numCache>
                <c:formatCode>0.0</c:formatCode>
                <c:ptCount val="5"/>
                <c:pt idx="0">
                  <c:v>7.6730212699397171</c:v>
                </c:pt>
                <c:pt idx="1">
                  <c:v>7.735646640106161</c:v>
                </c:pt>
                <c:pt idx="2">
                  <c:v>7.7410519369926618</c:v>
                </c:pt>
                <c:pt idx="3">
                  <c:v>7.8544518390597799</c:v>
                </c:pt>
                <c:pt idx="4">
                  <c:v>7.8699472808495026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D6-4FA0-951A-6518B6B045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Sheet1!$C$2:$C$6</c:f>
              <c:numCache>
                <c:formatCode>0.0</c:formatCode>
                <c:ptCount val="5"/>
                <c:pt idx="0">
                  <c:v>2.3269787300602829</c:v>
                </c:pt>
                <c:pt idx="1">
                  <c:v>2.264353359893839</c:v>
                </c:pt>
                <c:pt idx="2">
                  <c:v>2.2589480630073382</c:v>
                </c:pt>
                <c:pt idx="3">
                  <c:v>2.1455481609402201</c:v>
                </c:pt>
                <c:pt idx="4">
                  <c:v>2.1300527191504974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D6-4FA0-951A-6518B6B045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56</c:v>
                </c:pt>
                <c:pt idx="4">
                  <c:v>9</c:v>
                </c:pt>
                <c:pt idx="5">
                  <c:v>14</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Sheet1!$B$2:$B$6</c:f>
              <c:numCache>
                <c:formatCode>0.0</c:formatCode>
                <c:ptCount val="5"/>
                <c:pt idx="0">
                  <c:v>8.4939256881914158</c:v>
                </c:pt>
                <c:pt idx="1">
                  <c:v>8.4622674635121164</c:v>
                </c:pt>
                <c:pt idx="2">
                  <c:v>8.4168992313750728</c:v>
                </c:pt>
                <c:pt idx="3">
                  <c:v>8.3386751461103596</c:v>
                </c:pt>
                <c:pt idx="4">
                  <c:v>8.2806544714978205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14-4D97-8C6E-B03B9DFE16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Sheet1!$C$2:$C$6</c:f>
              <c:numCache>
                <c:formatCode>0.0</c:formatCode>
                <c:ptCount val="5"/>
                <c:pt idx="0">
                  <c:v>1.5060743118085842</c:v>
                </c:pt>
                <c:pt idx="1">
                  <c:v>1.5377325364878836</c:v>
                </c:pt>
                <c:pt idx="2">
                  <c:v>1.5831007686249272</c:v>
                </c:pt>
                <c:pt idx="3">
                  <c:v>1.6613248538896404</c:v>
                </c:pt>
                <c:pt idx="4">
                  <c:v>1.7193455285021795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14-4D97-8C6E-B03B9DFE16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7.5733618862248164E-3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0.38694160212740059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0.10787642569418754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1.1262145200340292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0.10787642569418665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0.17593813963967619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7.9704156014698677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0.41844418924651183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0.39037257572751649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0.10883295548213656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1.1362005547872309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0.10883295548213745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0.39037257572751649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0.24906302586094498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7.171716197572005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0.41551299872313141</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0.45827558978476546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0.12776380812265042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1.3338359601427108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0.12776380812264954</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0.34507427339848462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7.2019709412470938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0.55333429530866862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0.37583518213488354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0.10478003883771159</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1.0938886822528273</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0.10478003883770981</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0.3744681088457682</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8.0127367483362555</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0.22504222874160629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0.31586189408838639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8.805993452219063E-2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0.91933317454623875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8.805993452219063E-2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0.3158618940883855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8.8439573559499607E-2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8.362950214587519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0.48588367995069426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0.46147953042138568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0.12865704281779422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1.3431612031417863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0.12865704281779422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0.46147953042138568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5.6282719312926943E-2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7.6940901374242214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0.4015213034316778</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0.24566585359599813</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2.564716522780329</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5.4037240527058827E-2</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7.8655776907712154</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6.7842634431760569</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Sheet1!$B$2:$B$6</c:f>
              <c:numCache>
                <c:formatCode>0.0</c:formatCode>
                <c:ptCount val="5"/>
                <c:pt idx="0">
                  <c:v>6.6041735524218961</c:v>
                </c:pt>
                <c:pt idx="1">
                  <c:v>6.7842634431760569</c:v>
                </c:pt>
                <c:pt idx="2">
                  <c:v>7.1444963831124149</c:v>
                </c:pt>
                <c:pt idx="3">
                  <c:v>7.1829066708004436</c:v>
                </c:pt>
                <c:pt idx="4">
                  <c:v>7.3429844746734627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4E-46DC-BE88-D6BDD459CD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Sheet1!$C$2:$C$6</c:f>
              <c:numCache>
                <c:formatCode>0.0</c:formatCode>
                <c:ptCount val="5"/>
                <c:pt idx="0">
                  <c:v>3.3958264475781039</c:v>
                </c:pt>
                <c:pt idx="1">
                  <c:v>3.2157365568239431</c:v>
                </c:pt>
                <c:pt idx="2">
                  <c:v>2.8555036168875851</c:v>
                </c:pt>
                <c:pt idx="3">
                  <c:v>2.8170933291995564</c:v>
                </c:pt>
                <c:pt idx="4">
                  <c:v>2.6570155253265373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4E-46DC-BE88-D6BDD459CD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3.762895315677242</c:v>
                </c:pt>
                <c:pt idx="1">
                  <c:v>4.7282575927638071</c:v>
                </c:pt>
                <c:pt idx="2">
                  <c:v>7.2019709412470938</c:v>
                </c:pt>
                <c:pt idx="3">
                  <c:v>2.3607218465626052</c:v>
                </c:pt>
                <c:pt idx="4">
                  <c:v>7.2151411098061704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5.8851012688846627</c:v>
                </c:pt>
                <c:pt idx="2">
                  <c:v>8.2465389537384208</c:v>
                </c:pt>
                <c:pt idx="3">
                  <c:v>3.2042575743585351</c:v>
                </c:pt>
                <c:pt idx="4">
                  <c:v>7.9298290009492707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Sheet1!$B$2:$B$6</c:f>
              <c:numCache>
                <c:formatCode>0.0</c:formatCode>
                <c:ptCount val="5"/>
                <c:pt idx="0">
                  <c:v>8.2483811554504562</c:v>
                </c:pt>
                <c:pt idx="1">
                  <c:v>7.726571207425053</c:v>
                </c:pt>
                <c:pt idx="2">
                  <c:v>7.6741699946041777</c:v>
                </c:pt>
                <c:pt idx="3">
                  <c:v>7.6399662739376186</c:v>
                </c:pt>
                <c:pt idx="4">
                  <c:v>7.6273977343880706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EC-429A-AEFA-DDB55608E4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Sheet1!$C$2:$C$6</c:f>
              <c:numCache>
                <c:formatCode>0.0</c:formatCode>
                <c:ptCount val="5"/>
                <c:pt idx="0">
                  <c:v>1.7516188445495438</c:v>
                </c:pt>
                <c:pt idx="1">
                  <c:v>2.273428792574947</c:v>
                </c:pt>
                <c:pt idx="2">
                  <c:v>2.3258300053958223</c:v>
                </c:pt>
                <c:pt idx="3">
                  <c:v>2.3600337260623814</c:v>
                </c:pt>
                <c:pt idx="4">
                  <c:v>2.3726022656119294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EC-429A-AEFA-DDB55608E4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0.42396113218620002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0.41338005110743214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0.11524726760206949</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1.203165059766083</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0.11524726760207038</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0.41338005110743126</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0.27243068487354272</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7.2799034063602637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5.2025191401178006E-2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0.35742397988927088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9.9647133303465196E-2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1.0403018795252557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9.9647133303465196E-2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1.7383542225896775E-2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8.6200840758322386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0.70212097419307451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0.66090942999534086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0.18425660777619424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1.9236127425840825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0.18425660777619335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0.53521898975360216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6.2962602989027978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0.32394597179437978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0.81135940478252833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0.22620093590371937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2.3615055543482075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0.22620093590372026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0.81135940478252699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0.28476716333785923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4.9408059916089284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7.8832011583879069</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Sheet1!$B$2:$B$6</c:f>
              <c:numCache>
                <c:formatCode>0.0</c:formatCode>
                <c:ptCount val="5"/>
                <c:pt idx="0">
                  <c:v>7.7175329424058914</c:v>
                </c:pt>
                <c:pt idx="1">
                  <c:v>7.8560853097601404</c:v>
                </c:pt>
                <c:pt idx="2">
                  <c:v>7.8832011583879069</c:v>
                </c:pt>
                <c:pt idx="3">
                  <c:v>7.9234685084235741</c:v>
                </c:pt>
                <c:pt idx="4">
                  <c:v>7.9244550941696712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A6-428B-B5CA-BD36EB4BC0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Sheet1!$C$2:$C$6</c:f>
              <c:numCache>
                <c:formatCode>0.0</c:formatCode>
                <c:ptCount val="5"/>
                <c:pt idx="0">
                  <c:v>2.2824670575941086</c:v>
                </c:pt>
                <c:pt idx="1">
                  <c:v>2.1439146902398596</c:v>
                </c:pt>
                <c:pt idx="2">
                  <c:v>2.1167988416120931</c:v>
                </c:pt>
                <c:pt idx="3">
                  <c:v>2.0765314915764259</c:v>
                </c:pt>
                <c:pt idx="4">
                  <c:v>2.0755449058303288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A6-428B-B5CA-BD36EB4BC0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Sheet1!$B$2:$B$6</c:f>
              <c:numCache>
                <c:formatCode>0.0</c:formatCode>
                <c:ptCount val="5"/>
                <c:pt idx="0">
                  <c:v>8.4258393981800097</c:v>
                </c:pt>
                <c:pt idx="1">
                  <c:v>8.4061580749555933</c:v>
                </c:pt>
                <c:pt idx="2">
                  <c:v>8.3402292354217025</c:v>
                </c:pt>
                <c:pt idx="3">
                  <c:v>8.3030983845778756</c:v>
                </c:pt>
                <c:pt idx="4">
                  <c:v>8.2791315633088214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A3-48F7-9952-98B285DA9E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Sheet1!$C$2:$C$6</c:f>
              <c:numCache>
                <c:formatCode>0.0</c:formatCode>
                <c:ptCount val="5"/>
                <c:pt idx="0">
                  <c:v>1.5741606018199903</c:v>
                </c:pt>
                <c:pt idx="1">
                  <c:v>1.5938419250444067</c:v>
                </c:pt>
                <c:pt idx="2">
                  <c:v>1.6597707645782975</c:v>
                </c:pt>
                <c:pt idx="3">
                  <c:v>1.6969016154221244</c:v>
                </c:pt>
                <c:pt idx="4">
                  <c:v>1.7208684366911786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A3-48F7-9952-98B285DA9E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0.18415400852483366</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7.4705406965966503E-2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0.77991380886710004</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7.4705406965966503E-2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0.10540859082070853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8.7853579132618211</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0.26270357237625852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0.11781849335326555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1.230008290403795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0.11781849335326555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0.42260277243135569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0.54637476065532198</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6.9481297366520041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7.8907481832919792</c:v>
                </c:pt>
                <c:pt idx="1">
                  <c:v>8.9508545087738209</c:v>
                </c:pt>
                <c:pt idx="2">
                  <c:v>6.6541971541085978</c:v>
                </c:pt>
                <c:pt idx="3">
                  <c:v>8.9508545087738209</c:v>
                </c:pt>
                <c:pt idx="4">
                  <c:v>8.4962807496009667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8.3860240915862114</c:v>
                </c:pt>
                <c:pt idx="2">
                  <c:v>6.1263293792393192</c:v>
                </c:pt>
                <c:pt idx="3">
                  <c:v>8.6864883996386659</c:v>
                </c:pt>
                <c:pt idx="4">
                  <c:v>8.3012573380009087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0.47737301169729651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0.35078839292589059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9.7797181269212885E-2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1.020988643765592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9.7797181269214661E-2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0.35078839292589059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0.15411129215064534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7.9686221508843804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0.27576851794081847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0.10168298192819858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1.0615558492133523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0.10168298192819947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0.36472635873129811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0.18740151234908708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7.5551837720362256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9.6704769827740122E-3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0.38919553625716397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0.10850480567796872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1.1327747175681928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0.10850480567796872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0.38919553625716574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0.22299349604983654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6.9922512261692846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0.22271338910629801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0.27226849067700165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7.5906419578309681E-2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0.79245220948671857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7.5906419578309681E-2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0.19014168050431479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8.9538431217662282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0.1663566069718998</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0.31319905689920269</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8.731755542262043E-2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0.91158284247944366</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8.731755542262043E-2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0.31319905689920269</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0.14675349293089113</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7.9790201879454088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7.4258524809561779</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Sheet1!$B$2:$B$6</c:f>
              <c:numCache>
                <c:formatCode>0.0</c:formatCode>
                <c:ptCount val="5"/>
                <c:pt idx="0">
                  <c:v>7.1327189977627894</c:v>
                </c:pt>
                <c:pt idx="1">
                  <c:v>7.4005454261160137</c:v>
                </c:pt>
                <c:pt idx="2">
                  <c:v>7.4258524809561779</c:v>
                </c:pt>
                <c:pt idx="3">
                  <c:v>7.4635975563631023</c:v>
                </c:pt>
                <c:pt idx="4">
                  <c:v>7.9110502740288204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D7-4063-8BBF-B15D8377C1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Sheet1!$C$2:$C$6</c:f>
              <c:numCache>
                <c:formatCode>0.0</c:formatCode>
                <c:ptCount val="5"/>
                <c:pt idx="0">
                  <c:v>2.8672810022372106</c:v>
                </c:pt>
                <c:pt idx="1">
                  <c:v>2.5994545738839863</c:v>
                </c:pt>
                <c:pt idx="2">
                  <c:v>2.5741475190438221</c:v>
                </c:pt>
                <c:pt idx="3">
                  <c:v>2.5364024436368977</c:v>
                </c:pt>
                <c:pt idx="4">
                  <c:v>2.0889497259711796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D7-4063-8BBF-B15D8377C1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Sheet1!$B$2:$B$6</c:f>
              <c:numCache>
                <c:formatCode>0.0</c:formatCode>
                <c:ptCount val="5"/>
                <c:pt idx="0">
                  <c:v>8.6639851407163988</c:v>
                </c:pt>
                <c:pt idx="1">
                  <c:v>8.626980074348209</c:v>
                </c:pt>
                <c:pt idx="2">
                  <c:v>8.6245468653185533</c:v>
                </c:pt>
                <c:pt idx="3">
                  <c:v>8.4375328419468882</c:v>
                </c:pt>
                <c:pt idx="4">
                  <c:v>8.252303440474515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F4-4AF9-9723-6ADBF035BF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Sheet1!$C$2:$C$6</c:f>
              <c:numCache>
                <c:formatCode>0.0</c:formatCode>
                <c:ptCount val="5"/>
                <c:pt idx="0">
                  <c:v>1.3360148592836012</c:v>
                </c:pt>
                <c:pt idx="1">
                  <c:v>1.373019925651791</c:v>
                </c:pt>
                <c:pt idx="2">
                  <c:v>1.3754531346814467</c:v>
                </c:pt>
                <c:pt idx="3">
                  <c:v>1.5624671580531118</c:v>
                </c:pt>
                <c:pt idx="4">
                  <c:v>1.747696559525485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F4-4AF9-9723-6ADBF035BF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0.21361543324010945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6.9371153027617538E-2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0.72422495747757409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6.9371153027617538E-2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0.14435223407483555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8.945037177764581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0.30262315131892947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8.990609729068666E-2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0.93860685091107143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8.990609729068666E-2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4.7426895195183505E-2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8.6042626723401465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7.2799034063602637</c:v>
                </c:pt>
                <c:pt idx="1">
                  <c:v>6.9556586067234276</c:v>
                </c:pt>
                <c:pt idx="2">
                  <c:v>6.2962602989027978</c:v>
                </c:pt>
                <c:pt idx="3">
                  <c:v>7.4171714531031796</c:v>
                </c:pt>
                <c:pt idx="4">
                  <c:v>4.0329878944327149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8.2677905524545814</c:v>
                </c:pt>
                <c:pt idx="1">
                  <c:v>7.8925066566075044</c:v>
                </c:pt>
                <c:pt idx="2">
                  <c:v>7.2171409267674527</c:v>
                </c:pt>
                <c:pt idx="3">
                  <c:v>8.3304696554909743</c:v>
                </c:pt>
                <c:pt idx="4">
                  <c:v>4.9198767003185759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0.92802683658973084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0.33390737915044166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3.4859454818403179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0.33390737915044255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0.8316724656313319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4.7282575927638071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0.4405354536745465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0.16463482568846022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1.7187641322046963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8.0324195059207071E-2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8.1988647422857017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0.14217801649853801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0.22797554202094084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2.380032189465151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0.1879063297994481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6.6667657287560198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5.4001620907389682</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Sheet1!$B$2:$B$6</c:f>
              <c:numCache>
                <c:formatCode>0.0</c:formatCode>
                <c:ptCount val="5"/>
                <c:pt idx="0">
                  <c:v>4.9765823127191613</c:v>
                </c:pt>
                <c:pt idx="1">
                  <c:v>5.0329674319183821</c:v>
                </c:pt>
                <c:pt idx="2">
                  <c:v>5.0614647762795002</c:v>
                </c:pt>
                <c:pt idx="3">
                  <c:v>5.4001620907389682</c:v>
                </c:pt>
                <c:pt idx="4">
                  <c:v>5.5437813213321743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46-40EB-A971-704CBDB5BF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Sheet1!$C$2:$C$6</c:f>
              <c:numCache>
                <c:formatCode>0.0</c:formatCode>
                <c:ptCount val="5"/>
                <c:pt idx="0">
                  <c:v>5.0234176872808387</c:v>
                </c:pt>
                <c:pt idx="1">
                  <c:v>4.9670325680816179</c:v>
                </c:pt>
                <c:pt idx="2">
                  <c:v>4.9385352237204998</c:v>
                </c:pt>
                <c:pt idx="3">
                  <c:v>4.5998379092610318</c:v>
                </c:pt>
                <c:pt idx="4">
                  <c:v>4.4562186786678257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46-40EB-A971-704CBDB5BF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Sheet1!$B$2:$B$6</c:f>
              <c:numCache>
                <c:formatCode>0.0</c:formatCode>
                <c:ptCount val="5"/>
                <c:pt idx="0">
                  <c:v>7.2841473448734817</c:v>
                </c:pt>
                <c:pt idx="1">
                  <c:v>6.8452301625299636</c:v>
                </c:pt>
                <c:pt idx="2">
                  <c:v>6.3001799869031689</c:v>
                </c:pt>
                <c:pt idx="3">
                  <c:v>6.2611282038838736</c:v>
                </c:pt>
                <c:pt idx="4">
                  <c:v>6.0736738777684174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30-4765-9750-1E001C691E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Sheet1!$C$2:$C$6</c:f>
              <c:numCache>
                <c:formatCode>0.0</c:formatCode>
                <c:ptCount val="5"/>
                <c:pt idx="0">
                  <c:v>2.7158526551265183</c:v>
                </c:pt>
                <c:pt idx="1">
                  <c:v>3.1547698374700364</c:v>
                </c:pt>
                <c:pt idx="2">
                  <c:v>3.6998200130968311</c:v>
                </c:pt>
                <c:pt idx="3">
                  <c:v>3.7388717961161264</c:v>
                </c:pt>
                <c:pt idx="4">
                  <c:v>3.9263261222315826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30-4765-9750-1E001C691E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0.31690513689033084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0.24450317325748561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2.5525783056400666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0.24450317325748561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0.87700764070256199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0.37526306375503005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4.7688858216862604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0.54107748605633432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0.56520950627352207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0.15757618454551281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1.6450729239936326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0.15757618454551459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0.56520950627352029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0.2221689097288726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6.0314383597916752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6.1366512596351672</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Sheet1!$B$2:$B$6</c:f>
              <c:numCache>
                <c:formatCode>0.0</c:formatCode>
                <c:ptCount val="5"/>
                <c:pt idx="0">
                  <c:v>4.3381342158924534</c:v>
                </c:pt>
                <c:pt idx="1">
                  <c:v>5.3831270270389533</c:v>
                </c:pt>
                <c:pt idx="2">
                  <c:v>5.622547796794783</c:v>
                </c:pt>
                <c:pt idx="3">
                  <c:v>5.6910365445269564</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B4-4F59-96C3-0F05444349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Sheet1!$C$2:$C$6</c:f>
              <c:numCache>
                <c:formatCode>0.0</c:formatCode>
                <c:ptCount val="5"/>
                <c:pt idx="0">
                  <c:v>5.6618657841075466</c:v>
                </c:pt>
                <c:pt idx="1">
                  <c:v>4.6168729729610467</c:v>
                </c:pt>
                <c:pt idx="2">
                  <c:v>4.377452203205217</c:v>
                </c:pt>
                <c:pt idx="3">
                  <c:v>4.3089634554730436</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B4-4F59-96C3-0F05444349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88622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RD8 | Milton Keynes University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9134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RD8 | Milton Keynes University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8573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RD8 | Milton Keynes University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Milton Keynes University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71006341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47289547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22900679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54429450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Milton Keynes University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room temperature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the hospital environment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children and young people with clear explanations after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407898611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04471371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76415623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59524921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Milton Keynes University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confidence and trust in staff caring for their child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listening to parents / carers about their child's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9653155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1583821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489186C-F769-76AD-736C-9B0335B80FA1}"/>
              </a:ext>
            </a:extLst>
          </p:cNvPr>
          <p:cNvGraphicFramePr/>
          <p:nvPr>
            <p:extLst>
              <p:ext uri="{D42A27DB-BD31-4B8C-83A1-F6EECF244321}">
                <p14:modId xmlns:p14="http://schemas.microsoft.com/office/powerpoint/2010/main" val="37463391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429C2E8-1AC5-D70F-D5CD-E68EB0BA199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36698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553176869"/>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014355456"/>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04761065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40867673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370385111"/>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036904414"/>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6266443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456849310"/>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890489639"/>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6725677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013CF8B-B712-0D97-C7F1-9F47E90D503D}"/>
              </a:ext>
            </a:extLst>
          </p:cNvPr>
          <p:cNvGraphicFramePr/>
          <p:nvPr>
            <p:extLst>
              <p:ext uri="{D42A27DB-BD31-4B8C-83A1-F6EECF244321}">
                <p14:modId xmlns:p14="http://schemas.microsoft.com/office/powerpoint/2010/main" val="23606710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E8D6FB0-3994-E0D6-1744-132EFA81570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36960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236742078"/>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689709824"/>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200086248"/>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42036310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517617056"/>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10640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220892923"/>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2873828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625039200"/>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8848902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727343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6A11050-F9AE-E223-2576-C5A17335A996}"/>
              </a:ext>
            </a:extLst>
          </p:cNvPr>
          <p:cNvGraphicFramePr/>
          <p:nvPr>
            <p:extLst>
              <p:ext uri="{D42A27DB-BD31-4B8C-83A1-F6EECF244321}">
                <p14:modId xmlns:p14="http://schemas.microsoft.com/office/powerpoint/2010/main" val="23011198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9EAE5073-A7B7-7B6D-44D8-50C4A6BA38D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22339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959585773"/>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87044251"/>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643288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366397972"/>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3331952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3938675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67F65C5-D107-3E29-BF26-68B27AC3F984}"/>
              </a:ext>
            </a:extLst>
          </p:cNvPr>
          <p:cNvGraphicFramePr/>
          <p:nvPr>
            <p:extLst>
              <p:ext uri="{D42A27DB-BD31-4B8C-83A1-F6EECF244321}">
                <p14:modId xmlns:p14="http://schemas.microsoft.com/office/powerpoint/2010/main" val="36396332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876BC98-4B17-6B19-B16D-F2434344A63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709316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21223114"/>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956464704"/>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418425474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4157324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487892539"/>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517978531"/>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7289323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107436777"/>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0455816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069490124"/>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169228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8506968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107F81C-9ECC-E795-C8DF-4431A24FE68A}"/>
              </a:ext>
            </a:extLst>
          </p:cNvPr>
          <p:cNvGraphicFramePr/>
          <p:nvPr>
            <p:extLst>
              <p:ext uri="{D42A27DB-BD31-4B8C-83A1-F6EECF244321}">
                <p14:modId xmlns:p14="http://schemas.microsoft.com/office/powerpoint/2010/main" val="7993057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D8C5F30-8FCA-AA07-A3EF-5512AD5B0EF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659446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559872709"/>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65309707"/>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275347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627118271"/>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40570725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5906785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261AEFE-EA52-2836-0201-0E1FE33E95F2}"/>
              </a:ext>
            </a:extLst>
          </p:cNvPr>
          <p:cNvGraphicFramePr/>
          <p:nvPr>
            <p:extLst>
              <p:ext uri="{D42A27DB-BD31-4B8C-83A1-F6EECF244321}">
                <p14:modId xmlns:p14="http://schemas.microsoft.com/office/powerpoint/2010/main" val="27133115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2115CE0-EDB4-0B3A-A7B2-011EF91171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9568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96152439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6439102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008941000"/>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182342843"/>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531277147"/>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8257459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2339207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B93D1FC-0EED-885B-E325-C511DA63F6D2}"/>
              </a:ext>
            </a:extLst>
          </p:cNvPr>
          <p:cNvGraphicFramePr/>
          <p:nvPr>
            <p:extLst>
              <p:ext uri="{D42A27DB-BD31-4B8C-83A1-F6EECF244321}">
                <p14:modId xmlns:p14="http://schemas.microsoft.com/office/powerpoint/2010/main" val="12253052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45864A9-A00D-40A9-3839-044DF54C46A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95444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961246692"/>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3801910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16132348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376392235"/>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4031496319"/>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647175120"/>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8106232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004836409"/>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12902441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8189541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923209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5183789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98082F9-1C5D-D598-57A5-F3525CFD46A9}"/>
              </a:ext>
            </a:extLst>
          </p:cNvPr>
          <p:cNvGraphicFramePr/>
          <p:nvPr>
            <p:extLst>
              <p:ext uri="{D42A27DB-BD31-4B8C-83A1-F6EECF244321}">
                <p14:modId xmlns:p14="http://schemas.microsoft.com/office/powerpoint/2010/main" val="17096998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AA889D9-2223-CC15-FBE9-488635DCFF2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358393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498879854"/>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01496932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743324347"/>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93424183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7244614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4478656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2780962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E386A5F-8172-C426-3838-E9175335232C}"/>
              </a:ext>
            </a:extLst>
          </p:cNvPr>
          <p:cNvGraphicFramePr/>
          <p:nvPr>
            <p:extLst>
              <p:ext uri="{D42A27DB-BD31-4B8C-83A1-F6EECF244321}">
                <p14:modId xmlns:p14="http://schemas.microsoft.com/office/powerpoint/2010/main" val="34542267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AA67123-E10B-AC5D-4BC4-A5A11554251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77559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594043604"/>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072657620"/>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922257967"/>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2513052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327018528"/>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004809556"/>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4039409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84508678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957336965"/>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3859466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5328654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F6C0996-CB05-9102-A13E-D3E232BA5FE0}"/>
              </a:ext>
            </a:extLst>
          </p:cNvPr>
          <p:cNvGraphicFramePr/>
          <p:nvPr>
            <p:extLst>
              <p:ext uri="{D42A27DB-BD31-4B8C-83A1-F6EECF244321}">
                <p14:modId xmlns:p14="http://schemas.microsoft.com/office/powerpoint/2010/main" val="26655608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CD4249B-E194-E3F1-93BD-7BB915DE183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89579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277121611"/>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35059082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5259810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883889014"/>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369598585"/>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8905234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278863096"/>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890162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097672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07E3D76-6FCA-FE54-2B23-082B23A89221}"/>
              </a:ext>
            </a:extLst>
          </p:cNvPr>
          <p:cNvGraphicFramePr/>
          <p:nvPr>
            <p:extLst>
              <p:ext uri="{D42A27DB-BD31-4B8C-83A1-F6EECF244321}">
                <p14:modId xmlns:p14="http://schemas.microsoft.com/office/powerpoint/2010/main" val="16612155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1999329-CC79-DDA7-8460-22A095EC1E3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37935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335533062"/>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870263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4690010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1025610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3987466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4428103-7A8B-78CF-F76E-5499F7C381A0}"/>
              </a:ext>
            </a:extLst>
          </p:cNvPr>
          <p:cNvGraphicFramePr/>
          <p:nvPr>
            <p:extLst>
              <p:ext uri="{D42A27DB-BD31-4B8C-83A1-F6EECF244321}">
                <p14:modId xmlns:p14="http://schemas.microsoft.com/office/powerpoint/2010/main" val="42035997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BBBA565-B0D7-3C18-E5C4-D04E71D21BB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7824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252492025"/>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1181602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175337182"/>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86547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449643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4B8F3D6-1083-3D61-1193-ED989391B66C}"/>
              </a:ext>
            </a:extLst>
          </p:cNvPr>
          <p:cNvGraphicFramePr/>
          <p:nvPr>
            <p:extLst>
              <p:ext uri="{D42A27DB-BD31-4B8C-83A1-F6EECF244321}">
                <p14:modId xmlns:p14="http://schemas.microsoft.com/office/powerpoint/2010/main" val="22439964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1A81184-EF88-3A05-E525-1762163FCB0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385412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78625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511715289"/>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4045764294"/>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48722239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9981422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1154621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A1D6DEA-AA7D-BF29-ABC0-EF598E85906E}"/>
              </a:ext>
            </a:extLst>
          </p:cNvPr>
          <p:cNvGraphicFramePr/>
          <p:nvPr>
            <p:extLst>
              <p:ext uri="{D42A27DB-BD31-4B8C-83A1-F6EECF244321}">
                <p14:modId xmlns:p14="http://schemas.microsoft.com/office/powerpoint/2010/main" val="675474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6E91634-048F-557E-97D6-61BA15859B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97201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616898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37556961"/>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07513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274731828"/>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493288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651859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7DF8734-A03F-AF1D-A8FE-0C9760C5EDFF}"/>
              </a:ext>
            </a:extLst>
          </p:cNvPr>
          <p:cNvGraphicFramePr/>
          <p:nvPr>
            <p:extLst>
              <p:ext uri="{D42A27DB-BD31-4B8C-83A1-F6EECF244321}">
                <p14:modId xmlns:p14="http://schemas.microsoft.com/office/powerpoint/2010/main" val="29975883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CE5DB8B-BDC5-1621-2CBE-61F8AF3935C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31406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01319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699527"/>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2737531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7346946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B88F90D-0B11-8EDE-0EB7-89370A78B1BC}"/>
              </a:ext>
            </a:extLst>
          </p:cNvPr>
          <p:cNvGraphicFramePr/>
          <p:nvPr>
            <p:extLst>
              <p:ext uri="{D42A27DB-BD31-4B8C-83A1-F6EECF244321}">
                <p14:modId xmlns:p14="http://schemas.microsoft.com/office/powerpoint/2010/main" val="24165369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3119DCC-8B78-E4A9-594C-7937B7928E2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69176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3468043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653568258"/>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550127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5502966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6637377-D528-76CC-60A3-CCF73247F35C}"/>
              </a:ext>
            </a:extLst>
          </p:cNvPr>
          <p:cNvGraphicFramePr/>
          <p:nvPr>
            <p:extLst>
              <p:ext uri="{D42A27DB-BD31-4B8C-83A1-F6EECF244321}">
                <p14:modId xmlns:p14="http://schemas.microsoft.com/office/powerpoint/2010/main" val="4681938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996793A-AEA2-2005-57F6-5C806E769F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17297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67449665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4951526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340717109"/>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63753334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7624277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8093290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60CC0D0-34D2-51E1-8719-26D811660C3A}"/>
              </a:ext>
            </a:extLst>
          </p:cNvPr>
          <p:cNvGraphicFramePr/>
          <p:nvPr>
            <p:extLst>
              <p:ext uri="{D42A27DB-BD31-4B8C-83A1-F6EECF244321}">
                <p14:modId xmlns:p14="http://schemas.microsoft.com/office/powerpoint/2010/main" val="33895751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C587F82-9E13-5A69-0E8B-EA63CC40833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92032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728141748"/>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5938376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940501498"/>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501531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9990047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D58E8EE-F999-587F-CF2F-0568483937EA}"/>
              </a:ext>
            </a:extLst>
          </p:cNvPr>
          <p:cNvGraphicFramePr/>
          <p:nvPr>
            <p:extLst>
              <p:ext uri="{D42A27DB-BD31-4B8C-83A1-F6EECF244321}">
                <p14:modId xmlns:p14="http://schemas.microsoft.com/office/powerpoint/2010/main" val="2958444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6579517-750C-AE34-F641-C51F95CECA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79783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806439994"/>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633391385"/>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424768917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759320611"/>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1432033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4322637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1FC9AA8-B5DE-6983-9705-66A8E9CEEE5A}"/>
              </a:ext>
            </a:extLst>
          </p:cNvPr>
          <p:cNvGraphicFramePr/>
          <p:nvPr>
            <p:extLst>
              <p:ext uri="{D42A27DB-BD31-4B8C-83A1-F6EECF244321}">
                <p14:modId xmlns:p14="http://schemas.microsoft.com/office/powerpoint/2010/main" val="6171071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42C44EC-4BEC-F2AC-7134-86DB4D88FEF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64090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180752016"/>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905233769"/>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117481301"/>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52385221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47539360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787112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3285416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A5F25FB-4B71-4C86-D547-8DEAE5A97B98}"/>
              </a:ext>
            </a:extLst>
          </p:cNvPr>
          <p:cNvGraphicFramePr/>
          <p:nvPr>
            <p:extLst>
              <p:ext uri="{D42A27DB-BD31-4B8C-83A1-F6EECF244321}">
                <p14:modId xmlns:p14="http://schemas.microsoft.com/office/powerpoint/2010/main" val="18025933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01D11E9-CB6E-9458-7F13-3A5861B93E9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714624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076277983"/>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74474851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092953062"/>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340137661"/>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2944590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86564094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051186957"/>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820754240"/>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440230815"/>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227692998"/>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3582840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014079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F4B82C9-47EE-CA4C-25D1-7F00A251F9A4}"/>
              </a:ext>
            </a:extLst>
          </p:cNvPr>
          <p:cNvGraphicFramePr/>
          <p:nvPr>
            <p:extLst>
              <p:ext uri="{D42A27DB-BD31-4B8C-83A1-F6EECF244321}">
                <p14:modId xmlns:p14="http://schemas.microsoft.com/office/powerpoint/2010/main" val="24973415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82F91DC-11B7-02EB-E743-2CB6CA58C76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2151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475905851"/>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514081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26445549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75553408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8223842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80673846"/>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c26. Overall, how well were you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p49. Were you involved in decisions about your child's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3852294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c3_1. If you stayed overnight, did anything stop you from sleeping?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20997686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12094</Words>
  <Application>Microsoft Office PowerPoint</Application>
  <PresentationFormat>Widescreen</PresentationFormat>
  <Paragraphs>1612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Milton Keynes University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